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0"/>
  </p:notesMasterIdLst>
  <p:sldIdLst>
    <p:sldId id="295" r:id="rId2"/>
    <p:sldId id="292" r:id="rId3"/>
    <p:sldId id="304" r:id="rId4"/>
    <p:sldId id="326" r:id="rId5"/>
    <p:sldId id="328" r:id="rId6"/>
    <p:sldId id="329" r:id="rId7"/>
    <p:sldId id="325" r:id="rId8"/>
    <p:sldId id="299" r:id="rId9"/>
  </p:sldIdLst>
  <p:sldSz cx="12192000" cy="6858000"/>
  <p:notesSz cx="6858000" cy="9144000"/>
  <p:embeddedFontLst>
    <p:embeddedFont>
      <p:font typeface="Cascadia Code" panose="020B0609020000020004" pitchFamily="49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pen Sans Light" pitchFamily="2" charset="0"/>
      <p:regular r:id="rId19"/>
      <p:italic r:id="rId20"/>
    </p:embeddedFont>
    <p:embeddedFont>
      <p:font typeface="Space Grotesk" pitchFamily="2" charset="0"/>
      <p:regular r:id="rId21"/>
      <p:bold r:id="rId22"/>
    </p:embeddedFont>
    <p:embeddedFont>
      <p:font typeface="Space Grotesk Medium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6"/>
            <p14:sldId id="328"/>
            <p14:sldId id="329"/>
            <p14:sldId id="32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709738"/>
            <a:ext cx="7885043" cy="2852737"/>
          </a:xfrm>
        </p:spPr>
        <p:txBody>
          <a:bodyPr/>
          <a:lstStyle/>
          <a:p>
            <a:r>
              <a:rPr lang="en-US" dirty="0"/>
              <a:t>Deployment to</a:t>
            </a:r>
            <a:br>
              <a:rPr lang="en-US" dirty="0"/>
            </a:br>
            <a:r>
              <a:rPr lang="en-US" dirty="0"/>
              <a:t>Azure Container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Azure Container Apps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Serverless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7823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Deploying apps via Azure Developer CLI</a:t>
            </a:r>
          </a:p>
        </p:txBody>
      </p:sp>
    </p:spTree>
    <p:extLst>
      <p:ext uri="{BB962C8B-B14F-4D97-AF65-F5344CB8AC3E}">
        <p14:creationId xmlns:p14="http://schemas.microsoft.com/office/powerpoint/2010/main" val="326019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azd</a:t>
            </a:r>
            <a:r>
              <a:rPr lang="en-US" sz="45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5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endParaRPr lang="en-US" sz="45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US" sz="45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azd</a:t>
            </a:r>
            <a:r>
              <a:rPr lang="en-US" sz="45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up</a:t>
            </a:r>
          </a:p>
          <a:p>
            <a:pPr algn="ctr"/>
            <a:endParaRPr lang="en-US" sz="45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US" sz="45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azd</a:t>
            </a:r>
            <a:r>
              <a:rPr lang="en-US" sz="45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180153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78150972-2C31-EB16-AFBC-5B8B7388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479</TotalTime>
  <Words>96</Words>
  <Application>Microsoft Office PowerPoint</Application>
  <PresentationFormat>Widescreen</PresentationFormat>
  <Paragraphs>11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Cascadia Code</vt:lpstr>
      <vt:lpstr>Space Grotesk Medium</vt:lpstr>
      <vt:lpstr>Consolas</vt:lpstr>
      <vt:lpstr>Arial</vt:lpstr>
      <vt:lpstr>Open Sans Light</vt:lpstr>
      <vt:lpstr>Space Grotesk</vt:lpstr>
      <vt:lpstr>Calibri</vt:lpstr>
      <vt:lpstr>1_Office Theme</vt:lpstr>
      <vt:lpstr>PowerPoint Presentation</vt:lpstr>
      <vt:lpstr>Deployment to Azure Container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20</cp:revision>
  <dcterms:created xsi:type="dcterms:W3CDTF">2023-09-13T17:25:02Z</dcterms:created>
  <dcterms:modified xsi:type="dcterms:W3CDTF">2024-02-13T08:00:40Z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